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76912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19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957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59861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662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6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32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276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603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329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A97A1B2-180A-4CE5-B533-A06C208B0F45}" type="datetimeFigureOut">
              <a:rPr lang="nl-NL" smtClean="0"/>
              <a:t>25-5-2018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770BB2E-53C8-4642-9D0F-932CBD99D27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435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Instructie schrijven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7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</a:t>
            </a:r>
            <a:r>
              <a:rPr lang="nl-NL" dirty="0" smtClean="0"/>
              <a:t>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Beginnen met een klassikale instructie</a:t>
            </a:r>
          </a:p>
          <a:p>
            <a:r>
              <a:rPr lang="nl-NL" dirty="0" smtClean="0"/>
              <a:t>Korte uitleg over hoe een instructie geschreven kan worden</a:t>
            </a:r>
          </a:p>
          <a:p>
            <a:r>
              <a:rPr lang="nl-NL" dirty="0" smtClean="0"/>
              <a:t>Opdracht zelf een instructie schrijven</a:t>
            </a:r>
            <a:r>
              <a:rPr lang="nl-NL" dirty="0" smtClean="0">
                <a:sym typeface="Wingdings" panose="05000000000000000000" pitchFamily="2" charset="2"/>
              </a:rPr>
              <a:t> zie opdracht wikiwijs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030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Instructie tekst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Noem eens een aantal voorbeelden en wat is het verschil met een handleiding</a:t>
            </a:r>
          </a:p>
          <a:p>
            <a:r>
              <a:rPr lang="nl-NL" dirty="0" smtClean="0"/>
              <a:t>Een </a:t>
            </a:r>
            <a:r>
              <a:rPr lang="nl-NL" dirty="0"/>
              <a:t>instructieve tekst is een tekst die de lezer opdraagt bepaalde </a:t>
            </a:r>
            <a:r>
              <a:rPr lang="nl-NL" b="1" i="1" dirty="0"/>
              <a:t>acties </a:t>
            </a:r>
            <a:r>
              <a:rPr lang="nl-NL" dirty="0"/>
              <a:t>te ondernemen om tot een gewenst resultaat te komen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Je wordt opgedragen iets te gaan doen.</a:t>
            </a:r>
          </a:p>
          <a:p>
            <a:r>
              <a:rPr lang="nl-NL" dirty="0" smtClean="0"/>
              <a:t>Voorkom overbodige informatie in de instructie tekst</a:t>
            </a:r>
          </a:p>
          <a:p>
            <a:r>
              <a:rPr lang="nl-NL" dirty="0" smtClean="0"/>
              <a:t>In de instructie tekst staat niet waarom iets gedaan moet worden, geen achtergrond informatie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211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schrijf ik een goede instructie tekst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Schijf gebiedende wijs</a:t>
            </a:r>
          </a:p>
          <a:p>
            <a:pPr fontAlgn="base"/>
            <a:r>
              <a:rPr lang="nl-NL" dirty="0"/>
              <a:t>Haal het ventieldeksel weg</a:t>
            </a:r>
          </a:p>
          <a:p>
            <a:pPr fontAlgn="base"/>
            <a:r>
              <a:rPr lang="nl-NL" dirty="0"/>
              <a:t>Draai het ventiel een kwart slag naar rechts totdat het vergrendelt.</a:t>
            </a:r>
          </a:p>
          <a:p>
            <a:pPr fontAlgn="base"/>
            <a:r>
              <a:rPr lang="nl-NL" dirty="0"/>
              <a:t>Beweeg de groene hendel van u af totdat dit niet verder kan</a:t>
            </a:r>
            <a:r>
              <a:rPr lang="nl-NL" dirty="0" smtClean="0"/>
              <a:t>.</a:t>
            </a:r>
          </a:p>
          <a:p>
            <a:pPr fontAlgn="base"/>
            <a:r>
              <a:rPr lang="nl-NL" dirty="0" smtClean="0"/>
              <a:t>Fout: </a:t>
            </a:r>
            <a:r>
              <a:rPr lang="nl-NL" dirty="0"/>
              <a:t>Om het ventiel open te zetten, moet u eerst het ventieldeksel weghalen. </a:t>
            </a:r>
            <a:endParaRPr lang="nl-NL" dirty="0" smtClean="0"/>
          </a:p>
          <a:p>
            <a:pPr fontAlgn="base"/>
            <a:r>
              <a:rPr lang="nl-NL" b="1" dirty="0" smtClean="0"/>
              <a:t>Deel de instructie tekst op</a:t>
            </a:r>
          </a:p>
          <a:p>
            <a:pPr fontAlgn="base"/>
            <a:r>
              <a:rPr lang="nl-NL" dirty="0"/>
              <a:t>de taak ‘Locaties alle ventielen nagaan’ bestaande uit vijf instructies en vervolgens de taak ‘Alle ventielen openen’ bestaande uit zes instructies.</a:t>
            </a: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324952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is je doelgroep?</a:t>
            </a:r>
          </a:p>
          <a:p>
            <a:r>
              <a:rPr lang="nl-NL" dirty="0" smtClean="0"/>
              <a:t>Detailniveau</a:t>
            </a:r>
          </a:p>
          <a:p>
            <a:r>
              <a:rPr lang="nl-NL" dirty="0" smtClean="0"/>
              <a:t>Rekening houden met de voorkennis, hoe gedetailleerd moet de instructie worden uitgewerkt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023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Vooraf de het schrijven van de instructie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Alle kennis die nodig is moet verzameld worden</a:t>
            </a:r>
          </a:p>
          <a:p>
            <a:r>
              <a:rPr lang="nl-NL" dirty="0" smtClean="0"/>
              <a:t>Bij een laag detailniveau moeten er veel details duidelijk zijn</a:t>
            </a:r>
          </a:p>
          <a:p>
            <a:r>
              <a:rPr lang="nl-NL" dirty="0" smtClean="0"/>
              <a:t>Voer zelf eerst een keer de instructie uit</a:t>
            </a:r>
          </a:p>
          <a:p>
            <a:r>
              <a:rPr lang="nl-NL" dirty="0" smtClean="0"/>
              <a:t>Gebruik afbeeldingen of zelfs alleen afbeeldingen (duidelijk, aantrekkelijk)</a:t>
            </a:r>
          </a:p>
          <a:p>
            <a:pPr lvl="3"/>
            <a:r>
              <a:rPr lang="nl-NL" dirty="0"/>
              <a:t>Beeld processen en procedures in de natuurlijke leesrichting af: van links naar rechts een van boven naar beneden</a:t>
            </a:r>
            <a:r>
              <a:rPr lang="nl-NL" dirty="0" smtClean="0"/>
              <a:t>.</a:t>
            </a:r>
            <a:endParaRPr lang="nl-NL" dirty="0"/>
          </a:p>
          <a:p>
            <a:pPr lvl="3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9898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Manieren om ene instructie te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Afbeeldingen </a:t>
            </a:r>
          </a:p>
          <a:p>
            <a:r>
              <a:rPr lang="nl-NL" dirty="0" smtClean="0"/>
              <a:t>Tekst</a:t>
            </a:r>
          </a:p>
          <a:p>
            <a:r>
              <a:rPr lang="nl-NL" dirty="0" smtClean="0"/>
              <a:t>Voordoen</a:t>
            </a:r>
          </a:p>
          <a:p>
            <a:r>
              <a:rPr lang="nl-NL" dirty="0" smtClean="0"/>
              <a:t>Uitleggen</a:t>
            </a:r>
          </a:p>
          <a:p>
            <a:r>
              <a:rPr lang="nl-NL" dirty="0" smtClean="0"/>
              <a:t>Of een combinatie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14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Mondelinge instructie op de werkvloer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Plannen</a:t>
            </a:r>
          </a:p>
          <a:p>
            <a:r>
              <a:rPr lang="nl-NL" dirty="0" smtClean="0"/>
              <a:t>Instrueren</a:t>
            </a:r>
          </a:p>
          <a:p>
            <a:r>
              <a:rPr lang="nl-NL" dirty="0" smtClean="0"/>
              <a:t>Controleren voortgang en kwaliteit</a:t>
            </a:r>
          </a:p>
          <a:p>
            <a:r>
              <a:rPr lang="nl-NL" dirty="0" smtClean="0"/>
              <a:t>Bijsturen</a:t>
            </a:r>
          </a:p>
          <a:p>
            <a:r>
              <a:rPr lang="nl-NL" dirty="0" smtClean="0"/>
              <a:t>Uitvoeren eindcontrole</a:t>
            </a:r>
          </a:p>
          <a:p>
            <a:r>
              <a:rPr lang="nl-NL" dirty="0" smtClean="0"/>
              <a:t>Evalueren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942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TM10001105[[fn=Bijsnijden]]</Template>
  <TotalTime>166</TotalTime>
  <Words>260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Franklin Gothic Book</vt:lpstr>
      <vt:lpstr>Wingdings</vt:lpstr>
      <vt:lpstr>Crop</vt:lpstr>
      <vt:lpstr>Instructie schrijven</vt:lpstr>
      <vt:lpstr>Inhoud</vt:lpstr>
      <vt:lpstr>Instructie tekst</vt:lpstr>
      <vt:lpstr>Hoe schrijf ik een goede instructie tekst</vt:lpstr>
      <vt:lpstr>Doelgroep</vt:lpstr>
      <vt:lpstr>Vooraf de het schrijven van de instructie</vt:lpstr>
      <vt:lpstr>Manieren om ene instructie te geven</vt:lpstr>
      <vt:lpstr>Mondelinge instructie op de werkvloer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Instructie schrijven</dc:title>
  <dc:creator>Nikki Pots</dc:creator>
  <cp:lastModifiedBy>Nikki Pots</cp:lastModifiedBy>
  <cp:revision>6</cp:revision>
  <dcterms:created xsi:type="dcterms:W3CDTF">2018-05-25T07:18:38Z</dcterms:created>
  <dcterms:modified xsi:type="dcterms:W3CDTF">2018-05-25T10:05:28Z</dcterms:modified>
</cp:coreProperties>
</file>